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40F"/>
    <a:srgbClr val="FF7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/>
    <p:restoredTop sz="96327"/>
  </p:normalViewPr>
  <p:slideViewPr>
    <p:cSldViewPr snapToGrid="0">
      <p:cViewPr varScale="1">
        <p:scale>
          <a:sx n="159" d="100"/>
          <a:sy n="159" d="100"/>
        </p:scale>
        <p:origin x="200" y="3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3D0A-549F-959E-C4F3-25F52E1E1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4AF66-A2F1-7DBE-F62E-DEC14801E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D097-29C5-245A-BD72-CC47C31D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A895-3C41-23F1-761D-3473AE7C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840A-5C05-D9C3-5EA6-7DC2AA3D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123E-237D-2FB0-F0D1-A74803A1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0F56C-3092-1FAA-F25F-DD7816772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F9C31-7D9C-9512-68C2-DC9A0D78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02D0-9436-9948-0110-6AA940C6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78C7-8316-10A5-40F9-E94D4B95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3ED2A-2928-4876-CF24-3E2B83BAE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43BF7-BA24-2536-AB67-06DA5FB45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E5981-B97B-C57E-1F66-7AD53C45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3849-85CB-5628-717E-F8F0E91A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6E78-6F98-7849-B5D2-9342001F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5CDA-E82D-D715-52A7-8EB14A32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F06B8-43DD-A6D6-7439-499B8A45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1B9AF-2F6B-F6AC-56BE-6E079377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E5697-C404-900A-CFF1-A8986F7F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5C17A-6406-667A-00E8-C79A14AB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6958-E509-B672-A10B-8EB89F0A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5C48C-15E4-EFB1-679D-514D4898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6E92E-FA13-2691-2E06-102BBAB4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F84B0-49A2-DB36-36A2-C64AF905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C34CB-F271-70C3-E7D9-FCF5A444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1F7E-3344-690B-E15B-CC9DC5D9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C6A78-71F1-341A-CE27-C2FA9EE7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C3C77-AE7B-18BC-50A3-E96C26AC9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7061D-EE82-BF0E-E15A-68C2E1EA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495BA-7998-1894-FD7D-88911DBF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03C64-3EB0-B971-0055-04832680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E60C-BC1A-CB42-FFE7-C76C6E12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57049-786B-C180-E0AD-40B993EE2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89F89-FAE1-E70D-16C1-EEC134BC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E7B7E-EA01-5039-B169-3882E4453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B985-5E3E-3605-36F2-2695E3187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EA176-4971-A410-07E5-9F74EB78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E9CAD-AD4C-0258-F001-022D8B32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53432-A16C-C212-2631-F518B1FC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DFAE-C416-F708-C20E-E1AC8776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E7BAA-3C71-AB37-C654-D53FC3FA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2BD02-0C0F-9B38-A9FD-2CDD75AF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F6A89-C230-0F44-5CDE-57CD89CE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F39B4-7881-1C5E-4CCA-E474A5ED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2D558-6E11-8D4E-AF09-B0E1B9C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458D3-94C6-7B27-599A-BC111DC7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4993-B7D2-8C42-2F94-87012C2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DB6C-0AFA-6BA9-2C8F-30A20B30C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7DCBC-76D6-F125-4522-A04E651D4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241B6-2101-FE93-B019-CFCE7155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8F641-C66B-B621-2F8A-4F44B9AF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F20B7-6DD2-7C41-F8E5-9EDB981E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7628-ED85-D922-D1F0-2131EE40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209B3-E117-618F-F9A2-208C24425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B26E6-537C-4815-3ECC-B4588A00A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41C85-7EEB-BC86-AEE7-F78C834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A91ED-5797-051B-73E7-AC18D813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25CD5-7889-AF13-A8A5-B287BF73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E743B-6EB6-CF6C-C43A-12D00404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F730D-7DF8-3DC0-6574-9F7CDAD1C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7D39A-8F75-98E9-7BE4-BB0DDB911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7473-592B-EE47-BAA5-744C3B8A54A4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0998F-42BF-8E8F-3FB8-667344F36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05687-ABCF-C24D-DD1F-A928638FE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4CA6-1749-6B47-A640-8557E4F9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acm.org/&#27599;&#36913;&#31153;&#21578;&#20107;&#38917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2618-48F4-2464-4136-04748CD3E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B462B-B3C5-9230-DC6A-68537431D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2EC8E1B-A0F2-6DFF-3FB3-69095CE5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FB2F-2F43-7886-BCC4-744D1673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97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詩歌視頻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unset, silhouette, vector graphics&#10;&#10;Description automatically generated">
            <a:extLst>
              <a:ext uri="{FF2B5EF4-FFF2-40B4-BE49-F238E27FC236}">
                <a16:creationId xmlns:a16="http://schemas.microsoft.com/office/drawing/2014/main" id="{EB3FA192-ABEA-ACB7-A913-D359A9B9C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4A202-C2B8-FBD1-7C67-669D1ADEF9F6}"/>
              </a:ext>
            </a:extLst>
          </p:cNvPr>
          <p:cNvSpPr txBox="1"/>
          <p:nvPr/>
        </p:nvSpPr>
        <p:spPr>
          <a:xfrm>
            <a:off x="708294" y="476476"/>
            <a:ext cx="3262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2" charset="0"/>
              </a:rPr>
              <a:t>lectio </a:t>
            </a:r>
            <a:r>
              <a:rPr lang="en-US" sz="3600" b="1" i="1" dirty="0" err="1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2" charset="0"/>
              </a:rPr>
              <a:t>divina</a:t>
            </a:r>
            <a:endParaRPr lang="en-US" sz="3600" b="1" i="1" dirty="0"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" pitchFamily="2" charset="0"/>
            </a:endParaRPr>
          </a:p>
          <a:p>
            <a:r>
              <a:rPr lang="en-US" sz="4400" b="1" dirty="0" err="1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2" charset="0"/>
              </a:rPr>
              <a:t>聖言禱讀</a:t>
            </a:r>
            <a:r>
              <a:rPr lang="en-US" sz="3600" b="1" i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2" charset="0"/>
              </a:rPr>
              <a:t> </a:t>
            </a:r>
            <a:endParaRPr lang="en-US" sz="3600" dirty="0"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3A52E-AED8-D38B-316D-1C45596A6864}"/>
              </a:ext>
            </a:extLst>
          </p:cNvPr>
          <p:cNvSpPr txBox="1"/>
          <p:nvPr/>
        </p:nvSpPr>
        <p:spPr>
          <a:xfrm>
            <a:off x="829411" y="1998512"/>
            <a:ext cx="10817158" cy="68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effectLst/>
                <a:latin typeface="KAITI TC BLACK" panose="02010600040101010101" pitchFamily="2" charset="-120"/>
                <a:ea typeface="KAITI TC BLACK" panose="02010600040101010101" pitchFamily="2" charset="-120"/>
              </a:rPr>
              <a:t> 經文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7E7EB-1FF7-18F3-3F82-605605DC47C0}"/>
              </a:ext>
            </a:extLst>
          </p:cNvPr>
          <p:cNvSpPr txBox="1"/>
          <p:nvPr/>
        </p:nvSpPr>
        <p:spPr>
          <a:xfrm>
            <a:off x="3731428" y="723722"/>
            <a:ext cx="8625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effectLst/>
                <a:latin typeface="KAITI TC BLACK" panose="02010600040101010101" pitchFamily="2" charset="-120"/>
                <a:ea typeface="KAITI TC BLACK" panose="02010600040101010101" pitchFamily="2" charset="-120"/>
              </a:rPr>
              <a:t>本週禱告主題：</a:t>
            </a:r>
            <a:endParaRPr lang="en-US" altLang="zh-TW" sz="3200" dirty="0">
              <a:effectLst/>
              <a:latin typeface="KAITI TC BLACK" panose="02010600040101010101" pitchFamily="2" charset="-120"/>
              <a:ea typeface="KAITI TC BLACK" panose="02010600040101010101" pitchFamily="2" charset="-120"/>
            </a:endParaRPr>
          </a:p>
          <a:p>
            <a:r>
              <a:rPr lang="zh-TW" altLang="en-US" sz="3200" dirty="0">
                <a:effectLst/>
                <a:latin typeface="KAITI TC BLACK" panose="02010600040101010101" pitchFamily="2" charset="-120"/>
                <a:ea typeface="KAITI TC BLACK" panose="02010600040101010101" pitchFamily="2" charset="-120"/>
              </a:rPr>
              <a:t>禱讀經文：</a:t>
            </a:r>
            <a:endParaRPr lang="en-US" altLang="zh-TW" sz="4000" dirty="0">
              <a:effectLst/>
              <a:latin typeface="KAITI TC BLACK" panose="02010600040101010101" pitchFamily="2" charset="-120"/>
              <a:ea typeface="KAITI TC BLACK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072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unset, silhouette, vector graphics&#10;&#10;Description automatically generated">
            <a:extLst>
              <a:ext uri="{FF2B5EF4-FFF2-40B4-BE49-F238E27FC236}">
                <a16:creationId xmlns:a16="http://schemas.microsoft.com/office/drawing/2014/main" id="{EB3FA192-ABEA-ACB7-A913-D359A9B9C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3BD82-5A1F-EFEE-7DE8-5AED200F2AE8}"/>
              </a:ext>
            </a:extLst>
          </p:cNvPr>
          <p:cNvSpPr txBox="1"/>
          <p:nvPr/>
        </p:nvSpPr>
        <p:spPr>
          <a:xfrm>
            <a:off x="1002200" y="1968029"/>
            <a:ext cx="14021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1. </a:t>
            </a:r>
            <a:r>
              <a:rPr lang="zh-TW" altLang="en-US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會眾：</a:t>
            </a:r>
            <a:endParaRPr lang="zh-TW" altLang="en-US" sz="2000" strike="noStrike" dirty="0">
              <a:solidFill>
                <a:srgbClr val="41404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3371D-CD42-06B2-9485-38210F4CFB62}"/>
              </a:ext>
            </a:extLst>
          </p:cNvPr>
          <p:cNvSpPr txBox="1"/>
          <p:nvPr/>
        </p:nvSpPr>
        <p:spPr>
          <a:xfrm>
            <a:off x="1022583" y="2658283"/>
            <a:ext cx="1418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2. </a:t>
            </a:r>
            <a:r>
              <a:rPr lang="zh-TW" altLang="en-US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同工：</a:t>
            </a:r>
            <a:endParaRPr lang="en-US" altLang="zh-TW" sz="2000" strike="noStrike" dirty="0">
              <a:solidFill>
                <a:srgbClr val="0064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FDD09-BBC1-0E0F-6391-3AF93D25E138}"/>
              </a:ext>
            </a:extLst>
          </p:cNvPr>
          <p:cNvCxnSpPr>
            <a:cxnSpLocks/>
          </p:cNvCxnSpPr>
          <p:nvPr/>
        </p:nvCxnSpPr>
        <p:spPr>
          <a:xfrm>
            <a:off x="1022583" y="2634095"/>
            <a:ext cx="1083390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D5E527-16CE-6AAF-D69D-9B338DDB3677}"/>
              </a:ext>
            </a:extLst>
          </p:cNvPr>
          <p:cNvCxnSpPr>
            <a:cxnSpLocks/>
          </p:cNvCxnSpPr>
          <p:nvPr/>
        </p:nvCxnSpPr>
        <p:spPr>
          <a:xfrm>
            <a:off x="994670" y="3340081"/>
            <a:ext cx="1084547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000564-6237-0025-A886-AE139BBF26D6}"/>
              </a:ext>
            </a:extLst>
          </p:cNvPr>
          <p:cNvCxnSpPr>
            <a:cxnSpLocks/>
          </p:cNvCxnSpPr>
          <p:nvPr/>
        </p:nvCxnSpPr>
        <p:spPr>
          <a:xfrm>
            <a:off x="983096" y="4249441"/>
            <a:ext cx="1086862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FBB44E-D9D8-795D-BE01-6B9DF00AFE3D}"/>
              </a:ext>
            </a:extLst>
          </p:cNvPr>
          <p:cNvCxnSpPr>
            <a:cxnSpLocks/>
          </p:cNvCxnSpPr>
          <p:nvPr/>
        </p:nvCxnSpPr>
        <p:spPr>
          <a:xfrm>
            <a:off x="1055468" y="5051155"/>
            <a:ext cx="1085705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AB404-AF49-BA09-B5BB-65781A6AAEFF}"/>
              </a:ext>
            </a:extLst>
          </p:cNvPr>
          <p:cNvCxnSpPr>
            <a:cxnSpLocks/>
          </p:cNvCxnSpPr>
          <p:nvPr/>
        </p:nvCxnSpPr>
        <p:spPr>
          <a:xfrm>
            <a:off x="1043893" y="5796166"/>
            <a:ext cx="1086862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1C4A53-BDF6-EA0F-B033-A80D9C0B4825}"/>
              </a:ext>
            </a:extLst>
          </p:cNvPr>
          <p:cNvSpPr txBox="1"/>
          <p:nvPr/>
        </p:nvSpPr>
        <p:spPr>
          <a:xfrm>
            <a:off x="1055468" y="3448735"/>
            <a:ext cx="1418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3. </a:t>
            </a:r>
            <a:r>
              <a:rPr lang="zh-TW" altLang="en-US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事工：</a:t>
            </a:r>
            <a:endParaRPr lang="en-US" altLang="zh-TW" sz="2000" strike="noStrike" dirty="0">
              <a:solidFill>
                <a:srgbClr val="0064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C28E4-F6EE-F599-5A94-7B5477402EAD}"/>
              </a:ext>
            </a:extLst>
          </p:cNvPr>
          <p:cNvSpPr txBox="1"/>
          <p:nvPr/>
        </p:nvSpPr>
        <p:spPr>
          <a:xfrm>
            <a:off x="1055468" y="5865794"/>
            <a:ext cx="1418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6. </a:t>
            </a:r>
            <a:r>
              <a:rPr lang="zh-TW" altLang="en-US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社區：</a:t>
            </a:r>
            <a:endParaRPr lang="en-US" altLang="zh-TW" sz="2000" strike="noStrike" dirty="0">
              <a:solidFill>
                <a:srgbClr val="0064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6B289-27A3-2853-3460-70644AAB8286}"/>
              </a:ext>
            </a:extLst>
          </p:cNvPr>
          <p:cNvSpPr txBox="1"/>
          <p:nvPr/>
        </p:nvSpPr>
        <p:spPr>
          <a:xfrm>
            <a:off x="1055468" y="4378069"/>
            <a:ext cx="1418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4. </a:t>
            </a:r>
            <a:r>
              <a:rPr lang="zh-TW" altLang="en-US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肢體：</a:t>
            </a:r>
            <a:endParaRPr lang="en-US" altLang="zh-TW" sz="2000" strike="noStrike" dirty="0">
              <a:solidFill>
                <a:srgbClr val="0064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C6FE3C-FA40-B47C-EBA7-6A4C4F511069}"/>
              </a:ext>
            </a:extLst>
          </p:cNvPr>
          <p:cNvSpPr txBox="1"/>
          <p:nvPr/>
        </p:nvSpPr>
        <p:spPr>
          <a:xfrm>
            <a:off x="1055468" y="5212222"/>
            <a:ext cx="1418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5. </a:t>
            </a:r>
            <a:r>
              <a:rPr lang="zh-TW" altLang="en-US" sz="20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宣教：</a:t>
            </a:r>
            <a:endParaRPr lang="en-US" altLang="zh-TW" sz="2000" strike="noStrike" dirty="0">
              <a:solidFill>
                <a:srgbClr val="00640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DF8752-4796-F2E1-7B6E-5E41A6998E4F}"/>
              </a:ext>
            </a:extLst>
          </p:cNvPr>
          <p:cNvSpPr txBox="1"/>
          <p:nvPr/>
        </p:nvSpPr>
        <p:spPr>
          <a:xfrm>
            <a:off x="1" y="249476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2" charset="0"/>
              </a:rPr>
              <a:t>本週代禱事項</a:t>
            </a:r>
            <a:r>
              <a:rPr lang="zh-TW" altLang="en-US" sz="3600" b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2" charset="0"/>
              </a:rPr>
              <a:t> </a:t>
            </a:r>
            <a:r>
              <a:rPr lang="zh-TW" altLang="en-US" sz="2800" dirty="0">
                <a:solidFill>
                  <a:srgbClr val="FF7B2A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zh-TW" altLang="en-US" sz="2800" dirty="0">
                <a:solidFill>
                  <a:srgbClr val="FF7B2A"/>
                </a:solidFill>
                <a:latin typeface="DengXian" panose="02010600030101010101" pitchFamily="2" charset="-122"/>
                <a:ea typeface="DengXian" panose="02010600030101010101" pitchFamily="2" charset="-122"/>
                <a:hlinkClick r:id="rId3"/>
              </a:rPr>
              <a:t>請點擊這裡查看</a:t>
            </a:r>
            <a:r>
              <a:rPr lang="zh-TW" altLang="en-US" sz="2800" dirty="0">
                <a:solidFill>
                  <a:srgbClr val="FF7B2A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2800" u="none" strike="noStrike" dirty="0">
              <a:solidFill>
                <a:srgbClr val="FF7B2A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endParaRPr lang="en-US" sz="2800" dirty="0"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2F259-410F-5D3E-2555-C5BB5A5D207B}"/>
              </a:ext>
            </a:extLst>
          </p:cNvPr>
          <p:cNvSpPr txBox="1"/>
          <p:nvPr/>
        </p:nvSpPr>
        <p:spPr>
          <a:xfrm>
            <a:off x="983096" y="1000086"/>
            <a:ext cx="27454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strike="noStrike" dirty="0">
                <a:solidFill>
                  <a:srgbClr val="006400"/>
                </a:solidFill>
                <a:effectLst/>
                <a:latin typeface="Heiti TC Medium" pitchFamily="2" charset="-128"/>
                <a:ea typeface="Heiti TC Medium" pitchFamily="2" charset="-128"/>
              </a:rPr>
              <a:t>本月特別代禱：</a:t>
            </a:r>
          </a:p>
          <a:p>
            <a:endParaRPr lang="zh-TW" altLang="en-US" sz="2000" strike="noStrike" dirty="0">
              <a:solidFill>
                <a:srgbClr val="414040"/>
              </a:solidFill>
              <a:effectLst/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6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54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DengXian</vt:lpstr>
      <vt:lpstr>Heiti TC Medium</vt:lpstr>
      <vt:lpstr>KAITI TC BLACK</vt:lpstr>
      <vt:lpstr>Times</vt:lpstr>
      <vt:lpstr>Arial</vt:lpstr>
      <vt:lpstr>Calibri</vt:lpstr>
      <vt:lpstr>Calibri Light</vt:lpstr>
      <vt:lpstr>Office Theme 2013 - 2022</vt:lpstr>
      <vt:lpstr>PowerPoint Presentation</vt:lpstr>
      <vt:lpstr>詩歌視頻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Deng</dc:creator>
  <cp:lastModifiedBy>Thomas Deng</cp:lastModifiedBy>
  <cp:revision>25</cp:revision>
  <dcterms:created xsi:type="dcterms:W3CDTF">2023-01-05T00:41:06Z</dcterms:created>
  <dcterms:modified xsi:type="dcterms:W3CDTF">2023-10-04T16:48:00Z</dcterms:modified>
</cp:coreProperties>
</file>