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343" r:id="rId2"/>
    <p:sldId id="777" r:id="rId3"/>
    <p:sldId id="344" r:id="rId4"/>
    <p:sldId id="774" r:id="rId5"/>
    <p:sldId id="775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AA12"/>
    <a:srgbClr val="F9EBFF"/>
    <a:srgbClr val="F34A22"/>
    <a:srgbClr val="5E217F"/>
    <a:srgbClr val="FBD7FF"/>
    <a:srgbClr val="F0D8FF"/>
    <a:srgbClr val="F5D1F5"/>
    <a:srgbClr val="45C3D5"/>
    <a:srgbClr val="2D103B"/>
    <a:srgbClr val="FFF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0"/>
    <p:restoredTop sz="92913"/>
  </p:normalViewPr>
  <p:slideViewPr>
    <p:cSldViewPr snapToGrid="0" snapToObjects="1">
      <p:cViewPr varScale="1">
        <p:scale>
          <a:sx n="213" d="100"/>
          <a:sy n="213" d="100"/>
        </p:scale>
        <p:origin x="2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C6E95-EE96-124D-858B-BDD1FD05484E}" type="datetimeFigureOut">
              <a:rPr lang="en-US" smtClean="0"/>
              <a:t>1/3/24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82937-96BA-034E-9719-6E2AE9050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8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82937-96BA-034E-9719-6E2AE90505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93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73785-9936-A040-B9FA-1CD0EC39B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F235E-DA05-1D48-B381-65F2671E0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738EB-8354-8840-8CFC-CA3B64C8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43DD-D353-5648-8429-902FFB2E0D26}" type="datetimeFigureOut">
              <a:rPr lang="en-US" smtClean="0"/>
              <a:t>1/3/24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BEB9AA-31E6-A845-B7B7-A6D2D35D1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70E7B-739E-8549-93BF-54024AD75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B812D-23CA-8948-A686-4CD47839E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863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69A22-4868-594E-A3DE-E780440FA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098F5A-D1CF-6F42-B715-FF046DAAF3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52DB4-C9F1-8D4B-BF8F-A003A1371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43DD-D353-5648-8429-902FFB2E0D26}" type="datetimeFigureOut">
              <a:rPr lang="en-US" smtClean="0"/>
              <a:t>1/3/24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A7880-F032-8346-8671-7E7FB1A12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C5974-45E6-0546-BE30-5906F1B74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B812D-23CA-8948-A686-4CD47839E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5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392F8F-B911-A749-81B6-65512ED5BC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5EB27-C073-B84F-B050-8F36D7265F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F00E7-1F2C-8D4D-B8F9-46274A064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43DD-D353-5648-8429-902FFB2E0D26}" type="datetimeFigureOut">
              <a:rPr lang="en-US" smtClean="0"/>
              <a:t>1/3/24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21F7FA-D29A-0A4A-899F-A7EC6858D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05FD7-C8AC-B747-AA53-494CEC65B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B812D-23CA-8948-A686-4CD47839E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04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023E7-944B-DD4C-8E0D-E75175A9A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6803B-37C6-CB48-875A-9683F4AE3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3289F-9EBF-1A43-AF80-7EC9AFD8B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43DD-D353-5648-8429-902FFB2E0D26}" type="datetimeFigureOut">
              <a:rPr lang="en-US" smtClean="0"/>
              <a:t>1/3/24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2F1A6-0DD2-3D4C-B7CB-D31D1D673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D133C-EB87-6E47-858E-1ED55C15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B812D-23CA-8948-A686-4CD47839E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81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E5D8B-0FE8-5248-813E-1D8EA3261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39FF5-46DA-7547-90AD-F059C55AE9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88DC7-96DC-0340-BB02-8B6F0EE5F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43DD-D353-5648-8429-902FFB2E0D26}" type="datetimeFigureOut">
              <a:rPr lang="en-US" smtClean="0"/>
              <a:t>1/3/24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2F234-3BFE-7E45-8092-06712AB36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BE0A9-E80E-8B4A-B872-A20556B94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B812D-23CA-8948-A686-4CD47839E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987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AA2F1-AD71-EC44-8BAF-D6F419120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077A2-0896-9841-8FB9-B7C074ABF2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15DCC-9F45-A841-BFE6-EC962230E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07896-8522-C141-BFAB-4D29B229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43DD-D353-5648-8429-902FFB2E0D26}" type="datetimeFigureOut">
              <a:rPr lang="en-US" smtClean="0"/>
              <a:t>1/3/24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FD7594-E5D9-DB44-A480-B7F50E7F6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4AB70A-9A78-E544-A18E-E5B171FE5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B812D-23CA-8948-A686-4CD47839E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27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DB053-29CD-4146-AE1A-7F58F8E0A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E60EC5-0F4D-1A40-A4B7-ACBACD353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9A5E57-2807-0545-A21A-B600119B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265E38-5587-3F44-BC49-9FEF765CF8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4BD2C-5E6F-544F-9F8E-317B7F29FD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AEA4D2-9830-7E45-B7A4-A5A86ED0A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43DD-D353-5648-8429-902FFB2E0D26}" type="datetimeFigureOut">
              <a:rPr lang="en-US" smtClean="0"/>
              <a:t>1/3/24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52C33A-A495-474A-8C97-AD23E2BDD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2263C6-DC82-5547-9901-6C84CC594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B812D-23CA-8948-A686-4CD47839E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774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A118B-5405-FA4F-8E23-63852D63B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75AEFE-5CAC-0B45-A422-59A07D080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43DD-D353-5648-8429-902FFB2E0D26}" type="datetimeFigureOut">
              <a:rPr lang="en-US" smtClean="0"/>
              <a:t>1/3/24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F3F2BE-4C28-594A-B6CA-B263DFB37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E0CCDF-658F-8A40-A127-3190A16C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B812D-23CA-8948-A686-4CD47839E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44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A287B1-DAA7-5440-95C1-B699D7970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43DD-D353-5648-8429-902FFB2E0D26}" type="datetimeFigureOut">
              <a:rPr lang="en-US" smtClean="0"/>
              <a:t>1/3/24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8F85E4-60B1-A14B-80DF-9E807BD99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6B401-0D6F-9848-AA7A-4A84B4488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B812D-23CA-8948-A686-4CD47839E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72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FB734-212B-AF48-8838-CB6E4C772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C987F-6632-3346-B79D-DA36C6251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99288F-2244-4E43-AF86-95129E3C0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58DBBB-855B-7E47-8582-82EFF84A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43DD-D353-5648-8429-902FFB2E0D26}" type="datetimeFigureOut">
              <a:rPr lang="en-US" smtClean="0"/>
              <a:t>1/3/24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AF17C6-5B60-304B-AC6F-A914EE4BA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07C6D-BF16-664A-AE80-3787A2E38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B812D-23CA-8948-A686-4CD47839E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95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7195F-5ABC-E849-BD8B-8D5BFA4A3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67115E-FD8F-7A43-9DA8-8F1BF735F5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10B2E7-73BA-4845-A3B5-A4B0208B7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FB20B5-549A-F04A-B2A1-3EEABDABE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543DD-D353-5648-8429-902FFB2E0D26}" type="datetimeFigureOut">
              <a:rPr lang="en-US" smtClean="0"/>
              <a:t>1/3/24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64F130-FFD9-4245-9981-AC9C256A4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5592A-BBC5-9F4F-8355-1A13723A6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B812D-23CA-8948-A686-4CD47839E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32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DC9434-A5FF-0C4C-A2A8-F596D6E83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740058-06CF-0D48-9970-D2D55C611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2C771-A79D-DB48-9854-A95BB7A817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543DD-D353-5648-8429-902FFB2E0D26}" type="datetimeFigureOut">
              <a:rPr lang="en-US" smtClean="0"/>
              <a:t>1/3/24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57F75-75E2-B142-829C-291154742A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DDDB1E-B438-F845-9026-056C900B9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B812D-23CA-8948-A686-4CD47839E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53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D93091FB-FEDA-6A94-C8FE-8994BF9043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9578" y="747261"/>
            <a:ext cx="5872843" cy="779968"/>
          </a:xfrm>
        </p:spPr>
      </p:pic>
      <p:pic>
        <p:nvPicPr>
          <p:cNvPr id="7" name="Picture 6" descr="A yellow and white numbers on a black background&#10;&#10;Description automatically generated">
            <a:extLst>
              <a:ext uri="{FF2B5EF4-FFF2-40B4-BE49-F238E27FC236}">
                <a16:creationId xmlns:a16="http://schemas.microsoft.com/office/drawing/2014/main" id="{5FB91290-C122-36B6-EF77-894CDF093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827" y="2197914"/>
            <a:ext cx="2608478" cy="26084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8FDA7D-288D-FDB3-2637-78BC84D37A26}"/>
              </a:ext>
            </a:extLst>
          </p:cNvPr>
          <p:cNvSpPr txBox="1"/>
          <p:nvPr/>
        </p:nvSpPr>
        <p:spPr>
          <a:xfrm>
            <a:off x="4506447" y="2940313"/>
            <a:ext cx="5705856" cy="1569660"/>
          </a:xfrm>
          <a:prstGeom prst="rect">
            <a:avLst/>
          </a:prstGeom>
          <a:noFill/>
          <a:effectLst>
            <a:glow rad="549432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ln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glow rad="64392">
                    <a:schemeClr val="bg1"/>
                  </a:glow>
                </a:effectLst>
                <a:latin typeface="Toppan Bunkyu Midashi Gothic Ex" panose="020B0900000000000000" pitchFamily="34" charset="-128"/>
                <a:ea typeface="Toppan Bunkyu Midashi Gothic Ex" panose="020B0900000000000000" pitchFamily="34" charset="-128"/>
              </a:rPr>
              <a:t>禱</a:t>
            </a:r>
            <a:r>
              <a:rPr lang="zh-TW" altLang="en-US" sz="9600" dirty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glow rad="64392">
                    <a:schemeClr val="bg1"/>
                  </a:glow>
                </a:effectLst>
                <a:latin typeface="Toppan Bunkyu Midashi Gothic Ex" panose="020B0900000000000000" pitchFamily="34" charset="-128"/>
                <a:ea typeface="Toppan Bunkyu Midashi Gothic Ex" panose="020B0900000000000000" pitchFamily="34" charset="-128"/>
              </a:rPr>
              <a:t> </a:t>
            </a:r>
            <a:r>
              <a:rPr lang="en-US" sz="9600" dirty="0" err="1">
                <a:ln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glow rad="64392">
                    <a:schemeClr val="bg1"/>
                  </a:glow>
                </a:effectLst>
                <a:latin typeface="Toppan Bunkyu Midashi Gothic Ex" panose="020B0900000000000000" pitchFamily="34" charset="-128"/>
                <a:ea typeface="Toppan Bunkyu Midashi Gothic Ex" panose="020B0900000000000000" pitchFamily="34" charset="-128"/>
              </a:rPr>
              <a:t>告</a:t>
            </a:r>
            <a:r>
              <a:rPr lang="zh-TW" altLang="en-US" sz="9600" dirty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glow rad="64392">
                    <a:schemeClr val="bg1"/>
                  </a:glow>
                </a:effectLst>
                <a:latin typeface="Toppan Bunkyu Midashi Gothic Ex" panose="020B0900000000000000" pitchFamily="34" charset="-128"/>
                <a:ea typeface="Toppan Bunkyu Midashi Gothic Ex" panose="020B0900000000000000" pitchFamily="34" charset="-128"/>
              </a:rPr>
              <a:t> </a:t>
            </a:r>
            <a:r>
              <a:rPr lang="en-US" sz="9600" dirty="0" err="1">
                <a:ln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46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glow rad="64392">
                    <a:schemeClr val="bg1"/>
                  </a:glow>
                </a:effectLst>
                <a:latin typeface="Toppan Bunkyu Midashi Gothic Ex" panose="020B0900000000000000" pitchFamily="34" charset="-128"/>
                <a:ea typeface="Toppan Bunkyu Midashi Gothic Ex" panose="020B0900000000000000" pitchFamily="34" charset="-128"/>
              </a:rPr>
              <a:t>會</a:t>
            </a:r>
            <a:endParaRPr lang="en-US" sz="9600" dirty="0">
              <a:ln>
                <a:solidFill>
                  <a:schemeClr val="bg1"/>
                </a:solidFill>
              </a:ln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glow rad="64392">
                  <a:schemeClr val="bg1"/>
                </a:glow>
              </a:effectLst>
              <a:latin typeface="Toppan Bunkyu Midashi Gothic Extrabold" panose="020B0900000000000000" pitchFamily="34" charset="-128"/>
              <a:ea typeface="Toppan Bunkyu Midashi Gothic Extrabold" panose="020B0900000000000000" pitchFamily="34" charset="-128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651047D-C84C-DA26-CE2F-8B24B6467344}"/>
              </a:ext>
            </a:extLst>
          </p:cNvPr>
          <p:cNvSpPr/>
          <p:nvPr/>
        </p:nvSpPr>
        <p:spPr>
          <a:xfrm>
            <a:off x="5131897" y="2386689"/>
            <a:ext cx="4454956" cy="62910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6450BE-81FD-23BF-2851-71D8DD21B7A2}"/>
              </a:ext>
            </a:extLst>
          </p:cNvPr>
          <p:cNvSpPr txBox="1"/>
          <p:nvPr/>
        </p:nvSpPr>
        <p:spPr>
          <a:xfrm>
            <a:off x="5508346" y="2454750"/>
            <a:ext cx="3957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anWangHeiHeavy" panose="02000500000000000000" pitchFamily="2" charset="-120"/>
                <a:ea typeface="HanWangHeiHeavy" panose="02000500000000000000" pitchFamily="2" charset="-120"/>
              </a:rPr>
              <a:t>歡迎參加每週三晚</a:t>
            </a:r>
            <a:r>
              <a:rPr lang="en-US" altLang="zh-TW" sz="2400" dirty="0">
                <a:solidFill>
                  <a:schemeClr val="bg1"/>
                </a:solidFill>
                <a:latin typeface="HanWangHeiHeavy" panose="02000500000000000000" pitchFamily="2" charset="-120"/>
                <a:ea typeface="HanWangHeiHeavy" panose="02000500000000000000" pitchFamily="2" charset="-120"/>
              </a:rPr>
              <a:t>8:-9:10</a:t>
            </a:r>
            <a:endParaRPr lang="en-US" sz="2400" dirty="0">
              <a:solidFill>
                <a:schemeClr val="bg1"/>
              </a:solidFill>
              <a:latin typeface="HanWangHeiHeavy" panose="02000500000000000000" pitchFamily="2" charset="-120"/>
              <a:ea typeface="HanWangHeiHeavy" panose="02000500000000000000" pitchFamily="2" charset="-12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B3257D-2F7D-8A0C-CD11-A3F6572B02BD}"/>
              </a:ext>
            </a:extLst>
          </p:cNvPr>
          <p:cNvSpPr txBox="1"/>
          <p:nvPr/>
        </p:nvSpPr>
        <p:spPr>
          <a:xfrm>
            <a:off x="0" y="5466314"/>
            <a:ext cx="1218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HanWangHeiHeavy" panose="02000500000000000000" pitchFamily="2" charset="-120"/>
                <a:ea typeface="HanWangHeiHeavy" panose="02000500000000000000" pitchFamily="2" charset="-120"/>
              </a:rPr>
              <a:t>蛻</a:t>
            </a:r>
            <a:r>
              <a:rPr lang="zh-TW" altLang="en-US" sz="4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HanWangHeiHeavy" panose="02000500000000000000" pitchFamily="2" charset="-120"/>
                <a:ea typeface="HanWangHeiHeavy" panose="02000500000000000000" pitchFamily="2" charset="-12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HanWangHeiHeavy" panose="02000500000000000000" pitchFamily="2" charset="-120"/>
                <a:ea typeface="HanWangHeiHeavy" panose="02000500000000000000" pitchFamily="2" charset="-120"/>
              </a:rPr>
              <a:t>變</a:t>
            </a:r>
            <a:r>
              <a:rPr lang="en-US" sz="4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HanWangHeiHeavy" panose="02000500000000000000" pitchFamily="2" charset="-120"/>
                <a:ea typeface="HanWangHeiHeavy" panose="02000500000000000000" pitchFamily="2" charset="-120"/>
              </a:rPr>
              <a:t>: </a:t>
            </a:r>
            <a:r>
              <a:rPr lang="en-US" sz="4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HanWangHeiHeavy" panose="02000500000000000000" pitchFamily="2" charset="-120"/>
                <a:ea typeface="HanWangHeiHeavy" panose="02000500000000000000" pitchFamily="2" charset="-120"/>
              </a:rPr>
              <a:t>在</a:t>
            </a:r>
            <a:r>
              <a:rPr lang="zh-TW" altLang="en-US" sz="4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HanWangHeiHeavy" panose="02000500000000000000" pitchFamily="2" charset="-120"/>
                <a:ea typeface="HanWangHeiHeavy" panose="02000500000000000000" pitchFamily="2" charset="-120"/>
              </a:rPr>
              <a:t> 基 督 裏  活 出 基 督</a:t>
            </a:r>
            <a:endParaRPr lang="en-US" altLang="zh-TW" sz="40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HanWangHeiHeavy" panose="02000500000000000000" pitchFamily="2" charset="-120"/>
              <a:ea typeface="HanWangHeiHeavy" panose="02000500000000000000" pitchFamily="2" charset="-120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80DF1C33-9765-CC3E-F2AC-675ED77D4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78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E57AD-BC61-B9CA-6167-61AA4CB53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128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48DE59-A947-3D67-32CF-0D7AE58A6EA2}"/>
              </a:ext>
            </a:extLst>
          </p:cNvPr>
          <p:cNvSpPr txBox="1"/>
          <p:nvPr/>
        </p:nvSpPr>
        <p:spPr>
          <a:xfrm>
            <a:off x="9170505" y="424935"/>
            <a:ext cx="2411895" cy="1077218"/>
          </a:xfrm>
          <a:prstGeom prst="rect">
            <a:avLst/>
          </a:prstGeom>
          <a:noFill/>
          <a:effectLst>
            <a:glow rad="527469">
              <a:srgbClr val="FF0000"/>
            </a:glow>
          </a:effectLst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effectLst>
                  <a:glow rad="2083">
                    <a:srgbClr val="C00000"/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" pitchFamily="2" charset="0"/>
              </a:rPr>
              <a:t>lectio </a:t>
            </a:r>
            <a:r>
              <a:rPr lang="en-US" sz="2800" b="1" i="1" dirty="0" err="1">
                <a:solidFill>
                  <a:schemeClr val="bg1"/>
                </a:solidFill>
                <a:effectLst>
                  <a:glow rad="2083">
                    <a:srgbClr val="C00000"/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" pitchFamily="2" charset="0"/>
              </a:rPr>
              <a:t>divina</a:t>
            </a:r>
            <a:endParaRPr lang="en-US" sz="2800" b="1" i="1" dirty="0">
              <a:solidFill>
                <a:schemeClr val="bg1"/>
              </a:solidFill>
              <a:effectLst>
                <a:glow rad="2083">
                  <a:srgbClr val="C00000"/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Times" pitchFamily="2" charset="0"/>
            </a:endParaRPr>
          </a:p>
          <a:p>
            <a:r>
              <a:rPr lang="en-US" sz="3600" b="1" dirty="0" err="1">
                <a:solidFill>
                  <a:schemeClr val="bg1"/>
                </a:solidFill>
                <a:effectLst>
                  <a:glow rad="2083">
                    <a:srgbClr val="C00000"/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" pitchFamily="2" charset="0"/>
              </a:rPr>
              <a:t>聖言禱讀</a:t>
            </a:r>
            <a:r>
              <a:rPr lang="en-US" sz="2800" b="1" i="1" dirty="0">
                <a:solidFill>
                  <a:schemeClr val="bg1"/>
                </a:solidFill>
                <a:effectLst>
                  <a:glow rad="2083">
                    <a:srgbClr val="C00000"/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Times" pitchFamily="2" charset="0"/>
              </a:rPr>
              <a:t> </a:t>
            </a:r>
            <a:endParaRPr lang="en-US" sz="2800" dirty="0">
              <a:solidFill>
                <a:schemeClr val="bg1"/>
              </a:solidFill>
              <a:effectLst>
                <a:glow rad="2083">
                  <a:srgbClr val="C00000"/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2C24AB-F94B-6C02-A745-C133F179CB27}"/>
              </a:ext>
            </a:extLst>
          </p:cNvPr>
          <p:cNvSpPr txBox="1"/>
          <p:nvPr/>
        </p:nvSpPr>
        <p:spPr>
          <a:xfrm>
            <a:off x="765242" y="747237"/>
            <a:ext cx="10817158" cy="2780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solidFill>
                  <a:schemeClr val="bg1"/>
                </a:solidFill>
                <a:effectLst/>
                <a:latin typeface="KAITI TC BLACK" panose="02010600040101010101" pitchFamily="2" charset="-120"/>
                <a:ea typeface="KAITI TC BLACK" panose="02010600040101010101" pitchFamily="2" charset="-120"/>
              </a:rPr>
              <a:t>2024</a:t>
            </a:r>
            <a:r>
              <a:rPr lang="zh-TW" altLang="en-US" sz="4000" dirty="0">
                <a:solidFill>
                  <a:schemeClr val="bg1"/>
                </a:solidFill>
                <a:effectLst/>
                <a:latin typeface="KAITI TC BLACK" panose="02010600040101010101" pitchFamily="2" charset="-120"/>
                <a:ea typeface="KAITI TC BLACK" panose="02010600040101010101" pitchFamily="2" charset="-120"/>
              </a:rPr>
              <a:t>年</a:t>
            </a:r>
            <a:r>
              <a:rPr lang="en-US" altLang="zh-TW" sz="4000" dirty="0">
                <a:solidFill>
                  <a:schemeClr val="bg1"/>
                </a:solidFill>
                <a:effectLst/>
                <a:latin typeface="KAITI TC BLACK" panose="02010600040101010101" pitchFamily="2" charset="-120"/>
                <a:ea typeface="KAITI TC BLACK" panose="02010600040101010101" pitchFamily="2" charset="-120"/>
              </a:rPr>
              <a:t>1</a:t>
            </a:r>
            <a:r>
              <a:rPr lang="zh-TW" altLang="en-US" sz="4000" dirty="0">
                <a:solidFill>
                  <a:schemeClr val="bg1"/>
                </a:solidFill>
                <a:effectLst/>
                <a:latin typeface="KAITI TC BLACK" panose="02010600040101010101" pitchFamily="2" charset="-120"/>
                <a:ea typeface="KAITI TC BLACK" panose="02010600040101010101" pitchFamily="2" charset="-120"/>
              </a:rPr>
              <a:t>月</a:t>
            </a:r>
            <a:r>
              <a:rPr lang="en-US" altLang="zh-TW" sz="4000" dirty="0">
                <a:solidFill>
                  <a:schemeClr val="bg1"/>
                </a:solidFill>
                <a:latin typeface="KAITI TC BLACK" panose="02010600040101010101" pitchFamily="2" charset="-120"/>
                <a:ea typeface="KAITI TC BLACK" panose="02010600040101010101" pitchFamily="2" charset="-120"/>
              </a:rPr>
              <a:t>7</a:t>
            </a:r>
            <a:r>
              <a:rPr lang="zh-TW" altLang="en-US" sz="4000" dirty="0">
                <a:solidFill>
                  <a:schemeClr val="bg1"/>
                </a:solidFill>
                <a:effectLst/>
                <a:latin typeface="KAITI TC BLACK" panose="02010600040101010101" pitchFamily="2" charset="-120"/>
                <a:ea typeface="KAITI TC BLACK" panose="02010600040101010101" pitchFamily="2" charset="-120"/>
              </a:rPr>
              <a:t>日</a:t>
            </a:r>
            <a:endParaRPr lang="en-US" altLang="zh-TW" sz="4000" dirty="0">
              <a:solidFill>
                <a:schemeClr val="bg1"/>
              </a:solidFill>
              <a:effectLst/>
              <a:latin typeface="KAITI TC BLACK" panose="02010600040101010101" pitchFamily="2" charset="-120"/>
              <a:ea typeface="KAITI TC BLACK" panose="0201060004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solidFill>
                  <a:schemeClr val="bg1"/>
                </a:solidFill>
                <a:effectLst/>
                <a:latin typeface="KAITI TC BLACK" panose="02010600040101010101" pitchFamily="2" charset="-120"/>
                <a:ea typeface="KAITI TC BLACK" panose="02010600040101010101" pitchFamily="2" charset="-120"/>
              </a:rPr>
              <a:t>本週禱告主題：</a:t>
            </a:r>
            <a:r>
              <a:rPr lang="en-US" altLang="zh-TW" sz="4000" dirty="0">
                <a:solidFill>
                  <a:schemeClr val="bg1"/>
                </a:solidFill>
                <a:effectLst/>
                <a:latin typeface="KAITI TC BLACK" panose="02010600040101010101" pitchFamily="2" charset="-120"/>
                <a:ea typeface="KAITI TC BLACK" panose="02010600040101010101" pitchFamily="2" charset="-12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TW" sz="4000" dirty="0">
                <a:solidFill>
                  <a:schemeClr val="bg1"/>
                </a:solidFill>
                <a:latin typeface="KAITI TC BLACK" panose="02010600040101010101" pitchFamily="2" charset="-120"/>
                <a:ea typeface="KAITI TC BLACK" panose="02010600040101010101" pitchFamily="2" charset="-120"/>
              </a:rPr>
              <a:t>			</a:t>
            </a:r>
            <a:r>
              <a:rPr lang="zh-TW" altLang="en-US" sz="4000" dirty="0">
                <a:solidFill>
                  <a:schemeClr val="bg1"/>
                </a:solidFill>
                <a:latin typeface="KAITI TC BLACK" panose="02010600040101010101" pitchFamily="2" charset="-120"/>
                <a:ea typeface="KAITI TC BLACK" panose="02010600040101010101" pitchFamily="2" charset="-120"/>
              </a:rPr>
              <a:t>新的一年，新的開始</a:t>
            </a:r>
            <a:endParaRPr lang="en-US" altLang="zh-TW" sz="4000" dirty="0">
              <a:solidFill>
                <a:schemeClr val="bg1"/>
              </a:solidFill>
              <a:effectLst/>
              <a:latin typeface="KAITI TC BLACK" panose="02010600040101010101" pitchFamily="2" charset="-120"/>
              <a:ea typeface="KAITI TC BLACK" panose="02010600040101010101" pitchFamily="2" charset="-12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EFD9DB-545F-B5A4-1321-BA464D708D18}"/>
              </a:ext>
            </a:extLst>
          </p:cNvPr>
          <p:cNvSpPr txBox="1"/>
          <p:nvPr/>
        </p:nvSpPr>
        <p:spPr>
          <a:xfrm>
            <a:off x="765242" y="3645404"/>
            <a:ext cx="8625840" cy="3842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dirty="0">
                <a:solidFill>
                  <a:schemeClr val="bg1"/>
                </a:solidFill>
                <a:effectLst/>
                <a:latin typeface="KAITI TC BLACK" panose="02010600040101010101" pitchFamily="2" charset="-120"/>
                <a:ea typeface="KAITI TC BLACK" panose="02010600040101010101" pitchFamily="2" charset="-120"/>
              </a:rPr>
              <a:t>禱讀經文：</a:t>
            </a:r>
            <a:endParaRPr lang="en-US" altLang="zh-TW" sz="4000" dirty="0">
              <a:solidFill>
                <a:schemeClr val="bg1"/>
              </a:solidFill>
              <a:latin typeface="KAITI TC BLACK" panose="02010600040101010101" pitchFamily="2" charset="-120"/>
              <a:ea typeface="KAITI TC BLACK" panose="0201060004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solidFill>
                  <a:schemeClr val="bg1"/>
                </a:solidFill>
                <a:effectLst/>
                <a:latin typeface="KAITI TC BLACK" panose="02010600040101010101" pitchFamily="2" charset="-120"/>
                <a:ea typeface="KAITI TC BLACK" panose="02010600040101010101" pitchFamily="2" charset="-120"/>
              </a:rPr>
              <a:t>			</a:t>
            </a:r>
            <a:r>
              <a:rPr lang="zh-TW" altLang="en-US" sz="4000" dirty="0">
                <a:solidFill>
                  <a:schemeClr val="bg1"/>
                </a:solidFill>
                <a:effectLst/>
                <a:latin typeface="KAITI TC BLACK" panose="02010600040101010101" pitchFamily="2" charset="-120"/>
                <a:ea typeface="KAITI TC BLACK" panose="02010600040101010101" pitchFamily="2" charset="-120"/>
              </a:rPr>
              <a:t>使徒行傳</a:t>
            </a:r>
            <a:r>
              <a:rPr lang="en-US" altLang="zh-TW" sz="4000" dirty="0">
                <a:solidFill>
                  <a:schemeClr val="bg1"/>
                </a:solidFill>
                <a:effectLst/>
                <a:latin typeface="KAITI TC BLACK" panose="02010600040101010101" pitchFamily="2" charset="-120"/>
                <a:ea typeface="KAITI TC BLACK" panose="02010600040101010101" pitchFamily="2" charset="-120"/>
              </a:rPr>
              <a:t>3:1-10</a:t>
            </a: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        </a:t>
            </a:r>
            <a:endParaRPr lang="en-US" altLang="zh-TW" sz="4000" dirty="0">
              <a:effectLst/>
              <a:latin typeface="KAITI TC BLACK" panose="02010600040101010101" pitchFamily="2" charset="-120"/>
              <a:ea typeface="KAITI TC BLACK" panose="02010600040101010101" pitchFamily="2" charset="-120"/>
            </a:endParaRPr>
          </a:p>
          <a:p>
            <a:pPr>
              <a:lnSpc>
                <a:spcPts val="3660"/>
              </a:lnSpc>
            </a:pPr>
            <a:endParaRPr lang="en-US" altLang="zh-TW" sz="4000" dirty="0">
              <a:latin typeface="KAITI TC BLACK" panose="02010600040101010101" pitchFamily="2" charset="-120"/>
              <a:ea typeface="KAITI TC BLACK" panose="02010600040101010101" pitchFamily="2" charset="-120"/>
            </a:endParaRPr>
          </a:p>
          <a:p>
            <a:pPr>
              <a:lnSpc>
                <a:spcPts val="3660"/>
              </a:lnSpc>
            </a:pPr>
            <a:endParaRPr lang="en-US" altLang="zh-TW" sz="4000" dirty="0">
              <a:effectLst/>
              <a:latin typeface="KAITI TC BLACK" panose="02010600040101010101" pitchFamily="2" charset="-120"/>
              <a:ea typeface="KAITI TC BLACK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1133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1C16043-303D-FAF3-DA50-CE24A17B2FED}"/>
              </a:ext>
            </a:extLst>
          </p:cNvPr>
          <p:cNvSpPr txBox="1"/>
          <p:nvPr/>
        </p:nvSpPr>
        <p:spPr>
          <a:xfrm>
            <a:off x="1107033" y="434705"/>
            <a:ext cx="9977933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b="1" baseline="30000" dirty="0">
                <a:solidFill>
                  <a:schemeClr val="bg1"/>
                </a:solidFill>
                <a:effectLst/>
                <a:latin typeface="Kaiti TC Black" panose="02010600040101010101" pitchFamily="2" charset="-120"/>
                <a:ea typeface="Kaiti TC Black" panose="02010600040101010101" pitchFamily="2" charset="-120"/>
              </a:rPr>
              <a:t>1</a:t>
            </a:r>
            <a:r>
              <a:rPr lang="zh-TW" altLang="en-US" sz="2800" b="1" dirty="0">
                <a:solidFill>
                  <a:schemeClr val="bg1"/>
                </a:solidFill>
                <a:effectLst/>
                <a:latin typeface="Kaiti TC Black" panose="02010600040101010101" pitchFamily="2" charset="-120"/>
                <a:ea typeface="Kaiti TC Black" panose="02010600040101010101" pitchFamily="2" charset="-120"/>
              </a:rPr>
              <a:t>申初禱告的時候，彼得、約翰上聖殿去。 </a:t>
            </a:r>
            <a:endParaRPr lang="en-US" altLang="zh-TW" sz="2800" b="1" dirty="0">
              <a:solidFill>
                <a:schemeClr val="bg1"/>
              </a:solidFill>
              <a:effectLst/>
              <a:latin typeface="Kaiti TC Black" panose="02010600040101010101" pitchFamily="2" charset="-120"/>
              <a:ea typeface="Kaiti TC Black" panose="02010600040101010101" pitchFamily="2" charset="-120"/>
            </a:endParaRPr>
          </a:p>
          <a:p>
            <a:r>
              <a:rPr lang="en-US" altLang="zh-TW" sz="2800" b="1" baseline="30000" dirty="0">
                <a:solidFill>
                  <a:schemeClr val="bg1"/>
                </a:solidFill>
                <a:effectLst/>
                <a:latin typeface="Kaiti TC Black" panose="02010600040101010101" pitchFamily="2" charset="-120"/>
                <a:ea typeface="Kaiti TC Black" panose="02010600040101010101" pitchFamily="2" charset="-120"/>
              </a:rPr>
              <a:t>2</a:t>
            </a:r>
            <a:r>
              <a:rPr lang="zh-TW" altLang="en-US" sz="2800" b="1" dirty="0">
                <a:solidFill>
                  <a:schemeClr val="bg1"/>
                </a:solidFill>
                <a:effectLst/>
                <a:latin typeface="Kaiti TC Black" panose="02010600040101010101" pitchFamily="2" charset="-120"/>
                <a:ea typeface="Kaiti TC Black" panose="02010600040101010101" pitchFamily="2" charset="-120"/>
              </a:rPr>
              <a:t> 有一個人，生來是瘸腿的，天天被人抬來，放在殿的一個門口（那門名叫美門），要求進殿的人賙濟。 </a:t>
            </a:r>
            <a:endParaRPr lang="en-US" altLang="zh-TW" sz="2800" b="1" dirty="0">
              <a:solidFill>
                <a:schemeClr val="bg1"/>
              </a:solidFill>
              <a:effectLst/>
              <a:latin typeface="Kaiti TC Black" panose="02010600040101010101" pitchFamily="2" charset="-120"/>
              <a:ea typeface="Kaiti TC Black" panose="02010600040101010101" pitchFamily="2" charset="-120"/>
            </a:endParaRPr>
          </a:p>
          <a:p>
            <a:r>
              <a:rPr lang="en-US" altLang="zh-TW" sz="2800" b="1" baseline="30000" dirty="0">
                <a:solidFill>
                  <a:schemeClr val="bg1"/>
                </a:solidFill>
                <a:effectLst/>
                <a:latin typeface="Kaiti TC Black" panose="02010600040101010101" pitchFamily="2" charset="-120"/>
                <a:ea typeface="Kaiti TC Black" panose="02010600040101010101" pitchFamily="2" charset="-120"/>
              </a:rPr>
              <a:t>3</a:t>
            </a:r>
            <a:r>
              <a:rPr lang="zh-TW" altLang="en-US" sz="2800" b="1" dirty="0">
                <a:solidFill>
                  <a:schemeClr val="bg1"/>
                </a:solidFill>
                <a:effectLst/>
                <a:latin typeface="Kaiti TC Black" panose="02010600040101010101" pitchFamily="2" charset="-120"/>
                <a:ea typeface="Kaiti TC Black" panose="02010600040101010101" pitchFamily="2" charset="-120"/>
              </a:rPr>
              <a:t> 他看見彼得、約翰將要進殿，就求他們賙濟。 </a:t>
            </a:r>
            <a:endParaRPr lang="en-US" altLang="zh-TW" sz="2800" b="1" dirty="0">
              <a:solidFill>
                <a:schemeClr val="bg1"/>
              </a:solidFill>
              <a:effectLst/>
              <a:latin typeface="Kaiti TC Black" panose="02010600040101010101" pitchFamily="2" charset="-120"/>
              <a:ea typeface="Kaiti TC Black" panose="02010600040101010101" pitchFamily="2" charset="-120"/>
            </a:endParaRPr>
          </a:p>
          <a:p>
            <a:r>
              <a:rPr lang="en-US" altLang="zh-TW" sz="2800" b="1" baseline="30000" dirty="0">
                <a:solidFill>
                  <a:schemeClr val="bg1"/>
                </a:solidFill>
                <a:effectLst/>
                <a:latin typeface="Kaiti TC Black" panose="02010600040101010101" pitchFamily="2" charset="-120"/>
                <a:ea typeface="Kaiti TC Black" panose="02010600040101010101" pitchFamily="2" charset="-120"/>
              </a:rPr>
              <a:t>4</a:t>
            </a:r>
            <a:r>
              <a:rPr lang="zh-TW" altLang="en-US" sz="2800" b="1" dirty="0">
                <a:solidFill>
                  <a:schemeClr val="bg1"/>
                </a:solidFill>
                <a:effectLst/>
                <a:latin typeface="Kaiti TC Black" panose="02010600040101010101" pitchFamily="2" charset="-120"/>
                <a:ea typeface="Kaiti TC Black" panose="02010600040101010101" pitchFamily="2" charset="-120"/>
              </a:rPr>
              <a:t> 彼得、約翰定睛看他；彼得說：「你看我們！」 </a:t>
            </a:r>
            <a:endParaRPr lang="en-US" altLang="zh-TW" sz="2800" b="1" dirty="0">
              <a:solidFill>
                <a:schemeClr val="bg1"/>
              </a:solidFill>
              <a:effectLst/>
              <a:latin typeface="Kaiti TC Black" panose="02010600040101010101" pitchFamily="2" charset="-120"/>
              <a:ea typeface="Kaiti TC Black" panose="02010600040101010101" pitchFamily="2" charset="-120"/>
            </a:endParaRPr>
          </a:p>
          <a:p>
            <a:r>
              <a:rPr lang="en-US" altLang="zh-TW" sz="2800" b="1" baseline="30000" dirty="0">
                <a:solidFill>
                  <a:schemeClr val="bg1"/>
                </a:solidFill>
                <a:effectLst/>
                <a:latin typeface="Kaiti TC Black" panose="02010600040101010101" pitchFamily="2" charset="-120"/>
                <a:ea typeface="Kaiti TC Black" panose="02010600040101010101" pitchFamily="2" charset="-120"/>
              </a:rPr>
              <a:t>5</a:t>
            </a:r>
            <a:r>
              <a:rPr lang="zh-TW" altLang="en-US" sz="2800" b="1" dirty="0">
                <a:solidFill>
                  <a:schemeClr val="bg1"/>
                </a:solidFill>
                <a:effectLst/>
                <a:latin typeface="Kaiti TC Black" panose="02010600040101010101" pitchFamily="2" charset="-120"/>
                <a:ea typeface="Kaiti TC Black" panose="02010600040101010101" pitchFamily="2" charset="-120"/>
              </a:rPr>
              <a:t> 那人就留意看他們，指望得著甚麼。 </a:t>
            </a:r>
            <a:endParaRPr lang="en-US" altLang="zh-TW" sz="2800" b="1" dirty="0">
              <a:solidFill>
                <a:schemeClr val="bg1"/>
              </a:solidFill>
              <a:effectLst/>
              <a:latin typeface="Kaiti TC Black" panose="02010600040101010101" pitchFamily="2" charset="-120"/>
              <a:ea typeface="Kaiti TC Black" panose="02010600040101010101" pitchFamily="2" charset="-120"/>
            </a:endParaRPr>
          </a:p>
          <a:p>
            <a:r>
              <a:rPr lang="en-US" altLang="zh-TW" sz="2800" b="1" baseline="30000" dirty="0">
                <a:solidFill>
                  <a:schemeClr val="bg1"/>
                </a:solidFill>
                <a:effectLst/>
                <a:latin typeface="Kaiti TC Black" panose="02010600040101010101" pitchFamily="2" charset="-120"/>
                <a:ea typeface="Kaiti TC Black" panose="02010600040101010101" pitchFamily="2" charset="-120"/>
              </a:rPr>
              <a:t>6</a:t>
            </a:r>
            <a:r>
              <a:rPr lang="zh-TW" altLang="en-US" sz="2800" b="1" dirty="0">
                <a:solidFill>
                  <a:schemeClr val="bg1"/>
                </a:solidFill>
                <a:effectLst/>
                <a:latin typeface="Kaiti TC Black" panose="02010600040101010101" pitchFamily="2" charset="-120"/>
                <a:ea typeface="Kaiti TC Black" panose="02010600040101010101" pitchFamily="2" charset="-120"/>
              </a:rPr>
              <a:t> 彼得說：「金銀我都沒有，只把我所有的給你：我奉拿撒勒人耶穌基督的名，叫你起來行走！」 </a:t>
            </a:r>
            <a:endParaRPr lang="en-US" altLang="zh-TW" sz="2800" b="1" dirty="0">
              <a:solidFill>
                <a:schemeClr val="bg1"/>
              </a:solidFill>
              <a:effectLst/>
              <a:latin typeface="Kaiti TC Black" panose="02010600040101010101" pitchFamily="2" charset="-120"/>
              <a:ea typeface="Kaiti TC Black" panose="02010600040101010101" pitchFamily="2" charset="-120"/>
            </a:endParaRPr>
          </a:p>
          <a:p>
            <a:r>
              <a:rPr lang="en-US" altLang="zh-TW" sz="2800" b="1" baseline="30000" dirty="0">
                <a:solidFill>
                  <a:schemeClr val="bg1"/>
                </a:solidFill>
                <a:effectLst/>
                <a:latin typeface="Kaiti TC Black" panose="02010600040101010101" pitchFamily="2" charset="-120"/>
                <a:ea typeface="Kaiti TC Black" panose="02010600040101010101" pitchFamily="2" charset="-120"/>
              </a:rPr>
              <a:t>7</a:t>
            </a:r>
            <a:r>
              <a:rPr lang="zh-TW" altLang="en-US" sz="2800" b="1" dirty="0">
                <a:solidFill>
                  <a:schemeClr val="bg1"/>
                </a:solidFill>
                <a:effectLst/>
                <a:latin typeface="Kaiti TC Black" panose="02010600040101010101" pitchFamily="2" charset="-120"/>
                <a:ea typeface="Kaiti TC Black" panose="02010600040101010101" pitchFamily="2" charset="-120"/>
              </a:rPr>
              <a:t> 於是拉著他的右手，扶他起來；他的腳和踝子骨立刻健壯了，</a:t>
            </a:r>
            <a:endParaRPr lang="en-US" altLang="zh-TW" sz="2800" b="1" dirty="0">
              <a:solidFill>
                <a:schemeClr val="bg1"/>
              </a:solidFill>
              <a:effectLst/>
              <a:latin typeface="Kaiti TC Black" panose="02010600040101010101" pitchFamily="2" charset="-120"/>
              <a:ea typeface="Kaiti TC Black" panose="02010600040101010101" pitchFamily="2" charset="-120"/>
            </a:endParaRPr>
          </a:p>
          <a:p>
            <a:r>
              <a:rPr lang="en-US" altLang="zh-TW" sz="2800" b="1" baseline="30000" dirty="0">
                <a:solidFill>
                  <a:schemeClr val="bg1"/>
                </a:solidFill>
                <a:effectLst/>
                <a:latin typeface="Kaiti TC Black" panose="02010600040101010101" pitchFamily="2" charset="-120"/>
                <a:ea typeface="Kaiti TC Black" panose="02010600040101010101" pitchFamily="2" charset="-120"/>
              </a:rPr>
              <a:t>8</a:t>
            </a:r>
            <a:r>
              <a:rPr lang="zh-TW" altLang="en-US" sz="2800" b="1" dirty="0">
                <a:solidFill>
                  <a:schemeClr val="bg1"/>
                </a:solidFill>
                <a:effectLst/>
                <a:latin typeface="Kaiti TC Black" panose="02010600040101010101" pitchFamily="2" charset="-120"/>
                <a:ea typeface="Kaiti TC Black" panose="02010600040101010101" pitchFamily="2" charset="-120"/>
              </a:rPr>
              <a:t> 就跳起來，站著，又行走，同他們進了殿，走著，跳著，讚美上帝。 </a:t>
            </a:r>
            <a:endParaRPr lang="en-US" altLang="zh-TW" sz="2800" b="1" dirty="0">
              <a:solidFill>
                <a:schemeClr val="bg1"/>
              </a:solidFill>
              <a:effectLst/>
              <a:latin typeface="Kaiti TC Black" panose="02010600040101010101" pitchFamily="2" charset="-120"/>
              <a:ea typeface="Kaiti TC Black" panose="02010600040101010101" pitchFamily="2" charset="-120"/>
            </a:endParaRPr>
          </a:p>
          <a:p>
            <a:r>
              <a:rPr lang="en-US" altLang="zh-TW" sz="2800" b="1" baseline="30000" dirty="0">
                <a:solidFill>
                  <a:schemeClr val="bg1"/>
                </a:solidFill>
                <a:effectLst/>
                <a:latin typeface="Kaiti TC Black" panose="02010600040101010101" pitchFamily="2" charset="-120"/>
                <a:ea typeface="Kaiti TC Black" panose="02010600040101010101" pitchFamily="2" charset="-120"/>
              </a:rPr>
              <a:t>9</a:t>
            </a:r>
            <a:r>
              <a:rPr lang="zh-TW" altLang="en-US" sz="2800" b="1" dirty="0">
                <a:solidFill>
                  <a:schemeClr val="bg1"/>
                </a:solidFill>
                <a:effectLst/>
                <a:latin typeface="Kaiti TC Black" panose="02010600040101010101" pitchFamily="2" charset="-120"/>
                <a:ea typeface="Kaiti TC Black" panose="02010600040101010101" pitchFamily="2" charset="-120"/>
              </a:rPr>
              <a:t> 百姓都看見他行走，讚美上帝； </a:t>
            </a:r>
            <a:endParaRPr lang="en-US" altLang="zh-TW" sz="2800" b="1" dirty="0">
              <a:solidFill>
                <a:schemeClr val="bg1"/>
              </a:solidFill>
              <a:effectLst/>
              <a:latin typeface="Kaiti TC Black" panose="02010600040101010101" pitchFamily="2" charset="-120"/>
              <a:ea typeface="Kaiti TC Black" panose="02010600040101010101" pitchFamily="2" charset="-120"/>
            </a:endParaRPr>
          </a:p>
          <a:p>
            <a:r>
              <a:rPr lang="en-US" altLang="zh-TW" sz="2800" b="1" baseline="30000" dirty="0">
                <a:solidFill>
                  <a:schemeClr val="bg1"/>
                </a:solidFill>
                <a:effectLst/>
                <a:latin typeface="Kaiti TC Black" panose="02010600040101010101" pitchFamily="2" charset="-120"/>
                <a:ea typeface="Kaiti TC Black" panose="02010600040101010101" pitchFamily="2" charset="-120"/>
              </a:rPr>
              <a:t>10</a:t>
            </a:r>
            <a:r>
              <a:rPr lang="zh-TW" altLang="en-US" sz="2800" b="1" dirty="0">
                <a:solidFill>
                  <a:schemeClr val="bg1"/>
                </a:solidFill>
                <a:effectLst/>
                <a:latin typeface="Kaiti TC Black" panose="02010600040101010101" pitchFamily="2" charset="-120"/>
                <a:ea typeface="Kaiti TC Black" panose="02010600040101010101" pitchFamily="2" charset="-120"/>
              </a:rPr>
              <a:t> 認得他是那素常坐在殿的美門口求賙濟的，就因他所遇著的事滿心希奇、驚訝。 </a:t>
            </a:r>
          </a:p>
        </p:txBody>
      </p:sp>
    </p:spTree>
    <p:extLst>
      <p:ext uri="{BB962C8B-B14F-4D97-AF65-F5344CB8AC3E}">
        <p14:creationId xmlns:p14="http://schemas.microsoft.com/office/powerpoint/2010/main" val="2836637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7D7C0-456C-F743-716D-5C2752376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277" y="261603"/>
            <a:ext cx="10681951" cy="1738661"/>
          </a:xfrm>
        </p:spPr>
        <p:txBody>
          <a:bodyPr anchor="t">
            <a:noAutofit/>
          </a:bodyPr>
          <a:lstStyle/>
          <a:p>
            <a:pPr marL="0" indent="0" fontAlgn="base">
              <a:lnSpc>
                <a:spcPct val="100000"/>
              </a:lnSpc>
              <a:buNone/>
            </a:pPr>
            <a:r>
              <a:rPr lang="zh-TW" altLang="en-US" sz="2400" b="1" dirty="0">
                <a:solidFill>
                  <a:srgbClr val="FBAA12"/>
                </a:solidFill>
                <a:effectLst/>
                <a:latin typeface="Kaiti TC Black" panose="02010600040101010101" pitchFamily="2" charset="-120"/>
                <a:ea typeface="Kaiti TC Black" panose="02010600040101010101" pitchFamily="2" charset="-120"/>
              </a:rPr>
              <a:t>本月代禱事項</a:t>
            </a:r>
            <a:r>
              <a:rPr lang="en-US" altLang="zh-TW" sz="2400" b="1" dirty="0">
                <a:solidFill>
                  <a:srgbClr val="FBAA12"/>
                </a:solidFill>
                <a:latin typeface="Kaiti TC Black" panose="02010600040101010101" pitchFamily="2" charset="-120"/>
                <a:ea typeface="Kaiti TC Black" panose="02010600040101010101" pitchFamily="2" charset="-120"/>
              </a:rPr>
              <a:t>:  </a:t>
            </a:r>
            <a:r>
              <a:rPr lang="zh-TW" altLang="en-US" sz="2400" b="1" dirty="0">
                <a:solidFill>
                  <a:srgbClr val="FBAA12"/>
                </a:solidFill>
                <a:effectLst/>
                <a:latin typeface="Kaiti TC Black" panose="02010600040101010101" pitchFamily="2" charset="-120"/>
                <a:ea typeface="Kaiti TC Black" panose="02010600040101010101" pitchFamily="2" charset="-120"/>
              </a:rPr>
              <a:t>新的一年、新的開始</a:t>
            </a:r>
            <a:endParaRPr lang="en-US" altLang="zh-TW" sz="2400" b="1" dirty="0">
              <a:solidFill>
                <a:srgbClr val="FBAA12"/>
              </a:solidFill>
              <a:latin typeface="Kaiti TC Black" panose="02010600040101010101" pitchFamily="2" charset="-120"/>
              <a:ea typeface="Kaiti TC Black" panose="02010600040101010101" pitchFamily="2" charset="-120"/>
            </a:endParaRPr>
          </a:p>
          <a:p>
            <a:pPr marL="0" indent="0" fontAlgn="base">
              <a:lnSpc>
                <a:spcPct val="100000"/>
              </a:lnSpc>
              <a:buNone/>
            </a:pPr>
            <a:r>
              <a:rPr lang="zh-TW" altLang="en-US" sz="1600" b="1" dirty="0">
                <a:solidFill>
                  <a:schemeClr val="bg1"/>
                </a:solidFill>
                <a:effectLst/>
                <a:latin typeface="Kaiti TC Black" panose="02010600040101010101" pitchFamily="2" charset="-120"/>
                <a:ea typeface="Kaiti TC Black" panose="02010600040101010101" pitchFamily="2" charset="-120"/>
              </a:rPr>
              <a:t>為我們更新蛻變的生命在新的一年當中，在基督裡，活出基督禱告。讓我們繼續：以禱告推動生命更新、藉真理裝備長大成人、和上帝建立美好關係、與弟兄姊妹結伴同行，作主門徒、廣傳福音，來推動教會的使命宣言：</a:t>
            </a:r>
            <a:endParaRPr lang="en-US" altLang="zh-TW" sz="1600" b="1" dirty="0">
              <a:solidFill>
                <a:schemeClr val="bg1"/>
              </a:solidFill>
              <a:effectLst/>
              <a:latin typeface="Kaiti TC Black" panose="02010600040101010101" pitchFamily="2" charset="-120"/>
              <a:ea typeface="Kaiti TC Black" panose="02010600040101010101" pitchFamily="2" charset="-120"/>
            </a:endParaRPr>
          </a:p>
          <a:p>
            <a:pPr marL="0" indent="0" fontAlgn="base">
              <a:lnSpc>
                <a:spcPct val="100000"/>
              </a:lnSpc>
              <a:buNone/>
            </a:pPr>
            <a:r>
              <a:rPr lang="zh-TW" altLang="en-US" sz="1600" b="1" dirty="0">
                <a:solidFill>
                  <a:schemeClr val="bg1"/>
                </a:solidFill>
                <a:latin typeface="Kaiti TC Black" panose="02010600040101010101" pitchFamily="2" charset="-120"/>
                <a:ea typeface="Kaiti TC Black" panose="02010600040101010101" pitchFamily="2" charset="-120"/>
              </a:rPr>
              <a:t>                 </a:t>
            </a:r>
            <a:r>
              <a:rPr lang="zh-TW" altLang="en-US" sz="1600" b="1" dirty="0">
                <a:solidFill>
                  <a:schemeClr val="bg1"/>
                </a:solidFill>
                <a:effectLst/>
                <a:latin typeface="Kaiti TC Black" panose="02010600040101010101" pitchFamily="2" charset="-120"/>
                <a:ea typeface="Kaiti TC Black" panose="02010600040101010101" pitchFamily="2" charset="-120"/>
              </a:rPr>
              <a:t>更新生命、傳揚基督，愛神、愛人、愛世人。</a:t>
            </a:r>
          </a:p>
          <a:p>
            <a:pPr marL="0" indent="0" fontAlgn="base">
              <a:lnSpc>
                <a:spcPct val="100000"/>
              </a:lnSpc>
              <a:buNone/>
            </a:pPr>
            <a:endParaRPr lang="en-US" altLang="zh-TW" sz="1600" b="1" dirty="0">
              <a:solidFill>
                <a:schemeClr val="bg1"/>
              </a:solidFill>
              <a:latin typeface="Kaiti TC Black" panose="02010600040101010101" pitchFamily="2" charset="-120"/>
              <a:ea typeface="Kaiti TC Black" panose="02010600040101010101" pitchFamily="2" charset="-12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633F48-3750-63EC-D60B-49EFE7F86A47}"/>
              </a:ext>
            </a:extLst>
          </p:cNvPr>
          <p:cNvSpPr/>
          <p:nvPr/>
        </p:nvSpPr>
        <p:spPr>
          <a:xfrm>
            <a:off x="643278" y="1834380"/>
            <a:ext cx="1661205" cy="912167"/>
          </a:xfrm>
          <a:prstGeom prst="rect">
            <a:avLst/>
          </a:prstGeom>
          <a:solidFill>
            <a:srgbClr val="FBAA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00FE9A-422C-631A-145C-C863F1C49587}"/>
              </a:ext>
            </a:extLst>
          </p:cNvPr>
          <p:cNvSpPr/>
          <p:nvPr/>
        </p:nvSpPr>
        <p:spPr>
          <a:xfrm>
            <a:off x="2304483" y="1834380"/>
            <a:ext cx="3791516" cy="9121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54EDC3-E133-D494-D2C1-4880F0FD89B6}"/>
              </a:ext>
            </a:extLst>
          </p:cNvPr>
          <p:cNvSpPr txBox="1"/>
          <p:nvPr/>
        </p:nvSpPr>
        <p:spPr>
          <a:xfrm>
            <a:off x="642695" y="2130551"/>
            <a:ext cx="1662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i="0" u="none" strike="noStrike" dirty="0">
                <a:solidFill>
                  <a:schemeClr val="bg1"/>
                </a:solidFill>
                <a:effectLst/>
                <a:latin typeface="HanWangHeiHeavy" panose="02000500000000000000" pitchFamily="2" charset="-120"/>
                <a:ea typeface="HanWangHeiHeavy" panose="02000500000000000000" pitchFamily="2" charset="-120"/>
              </a:rPr>
              <a:t>生命更新</a:t>
            </a:r>
            <a:endParaRPr lang="en-US" sz="2800" dirty="0">
              <a:solidFill>
                <a:schemeClr val="bg1"/>
              </a:solidFill>
              <a:latin typeface="HanWangHeiHeavy" panose="02000500000000000000" pitchFamily="2" charset="-120"/>
              <a:ea typeface="HanWangHeiHeavy" panose="02000500000000000000" pitchFamily="2" charset="-12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0EEA2-51BA-D689-AB83-28DACED50F0C}"/>
              </a:ext>
            </a:extLst>
          </p:cNvPr>
          <p:cNvSpPr/>
          <p:nvPr/>
        </p:nvSpPr>
        <p:spPr>
          <a:xfrm>
            <a:off x="643277" y="2843096"/>
            <a:ext cx="1661206" cy="2311734"/>
          </a:xfrm>
          <a:prstGeom prst="rect">
            <a:avLst/>
          </a:prstGeom>
          <a:solidFill>
            <a:srgbClr val="FBAA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801552-6926-57AE-B53F-0E38C5B7EC7A}"/>
              </a:ext>
            </a:extLst>
          </p:cNvPr>
          <p:cNvSpPr/>
          <p:nvPr/>
        </p:nvSpPr>
        <p:spPr>
          <a:xfrm>
            <a:off x="2304484" y="2843095"/>
            <a:ext cx="3791516" cy="23117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CEE525-0A5C-B29E-0F1F-6263C3375063}"/>
              </a:ext>
            </a:extLst>
          </p:cNvPr>
          <p:cNvSpPr txBox="1"/>
          <p:nvPr/>
        </p:nvSpPr>
        <p:spPr>
          <a:xfrm>
            <a:off x="660020" y="3785925"/>
            <a:ext cx="1662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i="0" u="none" strike="noStrike" dirty="0">
                <a:solidFill>
                  <a:schemeClr val="bg1"/>
                </a:solidFill>
                <a:effectLst/>
                <a:latin typeface="HanWangHeiHeavy" panose="02000500000000000000" pitchFamily="2" charset="-120"/>
                <a:ea typeface="HanWangHeiHeavy" panose="02000500000000000000" pitchFamily="2" charset="-120"/>
              </a:rPr>
              <a:t>裝備事奉</a:t>
            </a:r>
            <a:endParaRPr lang="en-US" sz="2800" dirty="0">
              <a:solidFill>
                <a:schemeClr val="bg1"/>
              </a:solidFill>
              <a:latin typeface="HanWangHeiHeavy" panose="02000500000000000000" pitchFamily="2" charset="-120"/>
              <a:ea typeface="HanWangHeiHeavy" panose="02000500000000000000" pitchFamily="2" charset="-12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D36FA8-ADFE-4997-0AB7-617E4CE9C058}"/>
              </a:ext>
            </a:extLst>
          </p:cNvPr>
          <p:cNvSpPr/>
          <p:nvPr/>
        </p:nvSpPr>
        <p:spPr>
          <a:xfrm>
            <a:off x="642695" y="5248653"/>
            <a:ext cx="1661205" cy="1444756"/>
          </a:xfrm>
          <a:prstGeom prst="rect">
            <a:avLst/>
          </a:prstGeom>
          <a:solidFill>
            <a:srgbClr val="FBAA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AF110C-2C7D-EBAA-30A1-E48F93A36659}"/>
              </a:ext>
            </a:extLst>
          </p:cNvPr>
          <p:cNvSpPr/>
          <p:nvPr/>
        </p:nvSpPr>
        <p:spPr>
          <a:xfrm>
            <a:off x="2303900" y="5248654"/>
            <a:ext cx="3791516" cy="14447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8B6BD4-EE6F-DC4A-B8D6-FFBD3D34E532}"/>
              </a:ext>
            </a:extLst>
          </p:cNvPr>
          <p:cNvSpPr txBox="1"/>
          <p:nvPr/>
        </p:nvSpPr>
        <p:spPr>
          <a:xfrm>
            <a:off x="660021" y="5781241"/>
            <a:ext cx="1662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i="0" u="none" strike="noStrike" dirty="0">
                <a:solidFill>
                  <a:schemeClr val="bg1"/>
                </a:solidFill>
                <a:effectLst/>
                <a:latin typeface="HanWangHeiHeavy" panose="02000500000000000000" pitchFamily="2" charset="-120"/>
                <a:ea typeface="HanWangHeiHeavy" panose="02000500000000000000" pitchFamily="2" charset="-120"/>
              </a:rPr>
              <a:t>關懷同行</a:t>
            </a:r>
            <a:endParaRPr lang="en-US" sz="2800" dirty="0">
              <a:solidFill>
                <a:schemeClr val="bg1"/>
              </a:solidFill>
              <a:latin typeface="HanWangHeiHeavy" panose="02000500000000000000" pitchFamily="2" charset="-120"/>
              <a:ea typeface="HanWangHeiHeavy" panose="02000500000000000000" pitchFamily="2" charset="-12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E101271-CDE3-6575-401E-85200184E12B}"/>
              </a:ext>
            </a:extLst>
          </p:cNvPr>
          <p:cNvSpPr txBox="1">
            <a:spLocks/>
          </p:cNvSpPr>
          <p:nvPr/>
        </p:nvSpPr>
        <p:spPr>
          <a:xfrm>
            <a:off x="103827" y="8513472"/>
            <a:ext cx="4585215" cy="47468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buNone/>
            </a:pPr>
            <a:br>
              <a:rPr lang="zh-TW" altLang="en-US" sz="16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</a:br>
            <a:r>
              <a:rPr lang="zh-TW" altLang="en-US" sz="16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求主幫助弟兄姊妹在新的一年當中，更加渴慕上帝的話語，更加注重自己生命的更新蛻變， 讓我們更加彼此相愛，同心合意興旺福音！</a:t>
            </a:r>
          </a:p>
          <a:p>
            <a:pPr marL="0" indent="0" fontAlgn="base">
              <a:lnSpc>
                <a:spcPct val="100000"/>
              </a:lnSpc>
              <a:buNone/>
            </a:pPr>
            <a:endParaRPr lang="en-US" altLang="zh-TW" sz="1600" b="1" dirty="0">
              <a:latin typeface="Kaiti TC Black" panose="02010600040101010101" pitchFamily="2" charset="-120"/>
              <a:ea typeface="Kaiti TC Black" panose="02010600040101010101" pitchFamily="2" charset="-120"/>
            </a:endParaRPr>
          </a:p>
          <a:p>
            <a:pPr marL="0" indent="0" fontAlgn="base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TW" altLang="en-US" sz="16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感謝主！鄧牧師將在下週主日崇拜中傳講信息，求主藉著祂的僕人對我們說話。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zh-TW" altLang="en-US" sz="16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感謝主，</a:t>
            </a:r>
            <a:r>
              <a:rPr lang="en-US" altLang="zh-TW" sz="16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2024</a:t>
            </a:r>
            <a:r>
              <a:rPr lang="zh-TW" altLang="en-US" sz="16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年國語堂的事工計劃已經初步形成，請代禱！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zh-TW" altLang="en-US" sz="16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請繼續為</a:t>
            </a:r>
            <a:r>
              <a:rPr lang="en-US" altLang="zh-TW" sz="16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2024</a:t>
            </a:r>
            <a:r>
              <a:rPr lang="zh-TW" altLang="en-US" sz="16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年預苦期的靈修編寫代禱。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zh-TW" altLang="en-US" sz="16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請為新一年度的主日學禱告！求主在老師們準備課程的過程中加恩加力，也求主幫助所有的學員藉著主日學更多認識上帝。</a:t>
            </a:r>
          </a:p>
          <a:p>
            <a:pPr marL="0" indent="0" fontAlgn="base">
              <a:lnSpc>
                <a:spcPct val="100000"/>
              </a:lnSpc>
              <a:buNone/>
            </a:pPr>
            <a:endParaRPr lang="en-US" altLang="zh-TW" sz="1600" b="1" dirty="0">
              <a:latin typeface="Kaiti TC Black" panose="02010600040101010101" pitchFamily="2" charset="-120"/>
              <a:ea typeface="Kaiti TC Black" panose="02010600040101010101" pitchFamily="2" charset="-120"/>
            </a:endParaRPr>
          </a:p>
          <a:p>
            <a:pPr marL="0" indent="0" fontAlgn="base">
              <a:lnSpc>
                <a:spcPct val="100000"/>
              </a:lnSpc>
              <a:buNone/>
            </a:pPr>
            <a:r>
              <a:rPr lang="zh-TW" altLang="en-US" sz="16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求主幫助弟兄姊妹可以結伴同行，在同行天路的過程中彼此鼓勵、彼此勸勉，不要毁谤，不要争竞，总要和平，向众人大显温柔。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zh-TW" altLang="en-US" sz="16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請繼續為患病、軟弱的肢體禱告，求主的醫治、安慰與他們同在。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zh-TW" altLang="en-US" sz="16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請繼續記念各地的國際工人和宣教士的服事和需要。</a:t>
            </a:r>
          </a:p>
          <a:p>
            <a:pPr marL="0" indent="0" fontAlgn="base">
              <a:lnSpc>
                <a:spcPct val="100000"/>
              </a:lnSpc>
              <a:buNone/>
            </a:pPr>
            <a:endParaRPr lang="zh-TW" altLang="en-US" sz="1600" b="1" dirty="0">
              <a:latin typeface="Kaiti TC Black" panose="02010600040101010101" pitchFamily="2" charset="-120"/>
              <a:ea typeface="Kaiti TC Black" panose="02010600040101010101" pitchFamily="2" charset="-12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F7E89E6-54A3-BE1B-B342-DCA8AF864D25}"/>
              </a:ext>
            </a:extLst>
          </p:cNvPr>
          <p:cNvSpPr txBox="1">
            <a:spLocks/>
          </p:cNvSpPr>
          <p:nvPr/>
        </p:nvSpPr>
        <p:spPr>
          <a:xfrm>
            <a:off x="2304482" y="1904052"/>
            <a:ext cx="3790934" cy="11355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buNone/>
            </a:pPr>
            <a:r>
              <a:rPr lang="zh-TW" altLang="en-US" sz="14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求主幫助弟兄姊妹在新的一年當中，更加渴慕上帝的話語，更加注重自己生命的更新蛻變， 讓我們更加彼此相愛，同心合意興旺福音！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02DD6EC-664F-8AD6-D1FE-84BDCAE3D6B8}"/>
              </a:ext>
            </a:extLst>
          </p:cNvPr>
          <p:cNvSpPr txBox="1">
            <a:spLocks/>
          </p:cNvSpPr>
          <p:nvPr/>
        </p:nvSpPr>
        <p:spPr>
          <a:xfrm>
            <a:off x="2339134" y="2924343"/>
            <a:ext cx="3664341" cy="22103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TW" altLang="en-US" sz="14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感謝主！鄧牧師將在下週主日崇拜中傳講信息，求主藉著祂的僕人對我們說話。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zh-TW" altLang="en-US" sz="14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感謝主，</a:t>
            </a:r>
            <a:r>
              <a:rPr lang="en-US" altLang="zh-TW" sz="14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2024</a:t>
            </a:r>
            <a:r>
              <a:rPr lang="zh-TW" altLang="en-US" sz="14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年國語堂的事工計劃已經初步形成，請代禱！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zh-TW" altLang="en-US" sz="14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請繼續為</a:t>
            </a:r>
            <a:r>
              <a:rPr lang="en-US" altLang="zh-TW" sz="14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2024</a:t>
            </a:r>
            <a:r>
              <a:rPr lang="zh-TW" altLang="en-US" sz="14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年預苦期的靈修編寫代禱。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zh-TW" altLang="en-US" sz="14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請為新一年度的主日學禱告！求主在老師們準備課程的過程中加恩加力，也求主幫助所有的學員藉著主日學更多認識上帝。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D8D4215-1219-AF14-2570-86BD776A5EC0}"/>
              </a:ext>
            </a:extLst>
          </p:cNvPr>
          <p:cNvSpPr txBox="1">
            <a:spLocks/>
          </p:cNvSpPr>
          <p:nvPr/>
        </p:nvSpPr>
        <p:spPr>
          <a:xfrm>
            <a:off x="2339134" y="5321670"/>
            <a:ext cx="3601701" cy="14423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buNone/>
            </a:pPr>
            <a:r>
              <a:rPr lang="zh-TW" altLang="en-US" sz="14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求主幫助弟兄姊妹可以結伴同行，在同行天路的過程中彼此鼓勵、彼此勸勉，不要毁谤，不要争竞，总要和平，向众人大显温柔。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zh-TW" altLang="en-US" sz="14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請繼續為患病、軟弱的肢體禱告，求主的醫治、安慰與他們同在。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54A216-9416-DF10-7564-FB159D6B8765}"/>
              </a:ext>
            </a:extLst>
          </p:cNvPr>
          <p:cNvSpPr/>
          <p:nvPr/>
        </p:nvSpPr>
        <p:spPr>
          <a:xfrm>
            <a:off x="6332525" y="1834380"/>
            <a:ext cx="1661205" cy="4859029"/>
          </a:xfrm>
          <a:prstGeom prst="rect">
            <a:avLst/>
          </a:prstGeom>
          <a:solidFill>
            <a:srgbClr val="FBAA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7C16E6-7C10-C5E1-E106-F96F103D16FF}"/>
              </a:ext>
            </a:extLst>
          </p:cNvPr>
          <p:cNvSpPr/>
          <p:nvPr/>
        </p:nvSpPr>
        <p:spPr>
          <a:xfrm>
            <a:off x="7993730" y="1834380"/>
            <a:ext cx="3554992" cy="48590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C2AA83-F303-6158-FA64-17CFA9624200}"/>
              </a:ext>
            </a:extLst>
          </p:cNvPr>
          <p:cNvSpPr txBox="1"/>
          <p:nvPr/>
        </p:nvSpPr>
        <p:spPr>
          <a:xfrm>
            <a:off x="6350433" y="3785925"/>
            <a:ext cx="1662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i="0" u="none" strike="noStrike" dirty="0">
                <a:solidFill>
                  <a:schemeClr val="bg1"/>
                </a:solidFill>
                <a:effectLst/>
                <a:latin typeface="HanWangHeiHeavy" panose="02000500000000000000" pitchFamily="2" charset="-120"/>
                <a:ea typeface="HanWangHeiHeavy" panose="02000500000000000000" pitchFamily="2" charset="-120"/>
              </a:rPr>
              <a:t>萬國萬民</a:t>
            </a:r>
            <a:endParaRPr lang="en-US" sz="2800" dirty="0">
              <a:solidFill>
                <a:schemeClr val="bg1"/>
              </a:solidFill>
              <a:latin typeface="HanWangHeiHeavy" panose="02000500000000000000" pitchFamily="2" charset="-120"/>
              <a:ea typeface="HanWangHeiHeavy" panose="02000500000000000000" pitchFamily="2" charset="-12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0061858-96F8-BF29-D0B0-DD6FDD5EC668}"/>
              </a:ext>
            </a:extLst>
          </p:cNvPr>
          <p:cNvSpPr txBox="1">
            <a:spLocks/>
          </p:cNvSpPr>
          <p:nvPr/>
        </p:nvSpPr>
        <p:spPr>
          <a:xfrm>
            <a:off x="8089033" y="2096075"/>
            <a:ext cx="3364386" cy="23669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buNone/>
            </a:pPr>
            <a:r>
              <a:rPr lang="zh-TW" altLang="en-US" sz="14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請記念各地的國際工人和宣教士的服事和需要。</a:t>
            </a:r>
            <a:endParaRPr lang="en-US" altLang="zh-TW" sz="1400" b="1" dirty="0">
              <a:latin typeface="Kaiti TC Black" panose="02010600040101010101" pitchFamily="2" charset="-120"/>
              <a:ea typeface="Kaiti TC Black" panose="02010600040101010101" pitchFamily="2" charset="-120"/>
            </a:endParaRPr>
          </a:p>
          <a:p>
            <a:pPr marL="0" indent="0" fontAlgn="base">
              <a:lnSpc>
                <a:spcPct val="100000"/>
              </a:lnSpc>
              <a:buNone/>
            </a:pPr>
            <a:r>
              <a:rPr lang="zh-TW" altLang="en-US" sz="14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請為發生在烏克蘭和加沙地帶的戰爭禱告：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US" altLang="zh-TW" sz="14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1.     </a:t>
            </a:r>
            <a:r>
              <a:rPr lang="zh-TW" altLang="en-US" sz="14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求主保守在戰爭中的百姓能夠有平安；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US" altLang="zh-TW" sz="14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2.     </a:t>
            </a:r>
            <a:r>
              <a:rPr lang="zh-TW" altLang="en-US" sz="14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求主親自安慰戰爭中的受害家庭；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US" altLang="zh-TW" sz="14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3.     </a:t>
            </a:r>
            <a:r>
              <a:rPr lang="zh-TW" altLang="en-US" sz="14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求主給各個政府敬畏上帝的心，讓他們所作的決定能真正地為了百姓的平安和地區的和平穩定；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US" altLang="zh-TW" sz="14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4.     </a:t>
            </a:r>
            <a:r>
              <a:rPr lang="zh-TW" altLang="en-US" sz="14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求主帶領更多的人在戰爭中遇見主耶穌基督；</a:t>
            </a:r>
          </a:p>
          <a:p>
            <a:pPr marL="0" indent="0" fontAlgn="base">
              <a:lnSpc>
                <a:spcPct val="100000"/>
              </a:lnSpc>
              <a:buNone/>
            </a:pPr>
            <a:r>
              <a:rPr lang="en-US" altLang="zh-TW" sz="14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5.     </a:t>
            </a:r>
            <a:r>
              <a:rPr lang="zh-TW" altLang="en-US" sz="1400" b="1" dirty="0">
                <a:latin typeface="Kaiti TC Black" panose="02010600040101010101" pitchFamily="2" charset="-120"/>
                <a:ea typeface="Kaiti TC Black" panose="02010600040101010101" pitchFamily="2" charset="-120"/>
              </a:rPr>
              <a:t>求主賜智慧和平安給當地的教會，讓他們有從主而來的平安和力量服事身邊有需要的人。</a:t>
            </a:r>
          </a:p>
          <a:p>
            <a:pPr marL="0" indent="0" fontAlgn="base">
              <a:lnSpc>
                <a:spcPct val="100000"/>
              </a:lnSpc>
              <a:buNone/>
            </a:pPr>
            <a:endParaRPr lang="zh-TW" altLang="en-US" sz="1400" b="1" dirty="0">
              <a:latin typeface="Kaiti TC Black" panose="02010600040101010101" pitchFamily="2" charset="-120"/>
              <a:ea typeface="Kaiti TC Black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50263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6662</TotalTime>
  <Words>924</Words>
  <Application>Microsoft Macintosh PowerPoint</Application>
  <PresentationFormat>Widescreen</PresentationFormat>
  <Paragraphs>53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HanWangHeiHeavy</vt:lpstr>
      <vt:lpstr>KAITI TC BLACK</vt:lpstr>
      <vt:lpstr>KAITI TC BLACK</vt:lpstr>
      <vt:lpstr>Times</vt:lpstr>
      <vt:lpstr>Toppan Bunkyu Midashi Gothic Ex</vt:lpstr>
      <vt:lpstr>Toppan Bunkyu Midashi Gothic Extrabold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Deng</dc:creator>
  <cp:lastModifiedBy>Thomas Deng</cp:lastModifiedBy>
  <cp:revision>85</cp:revision>
  <dcterms:created xsi:type="dcterms:W3CDTF">2020-12-13T18:51:02Z</dcterms:created>
  <dcterms:modified xsi:type="dcterms:W3CDTF">2024-01-04T03:36:41Z</dcterms:modified>
</cp:coreProperties>
</file>